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395CA1-51EF-AAB0-A883-F3992519B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240A808-63F9-960D-C74C-D7A347A37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EC3E7F-23E0-808B-3373-33E181AC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04F505-6704-7914-56E1-E4104E3A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391502-D9B8-3758-BFF6-08D290DF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5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864CE5-D047-61E6-415E-4DE67C99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899F75B-DEE7-C658-0B47-056CD40AB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FC7F17-7A04-3BBF-A1F6-9F8A7B0D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2EB67E-68C2-75B1-EBBE-B3F8252A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C48526-FD53-100B-8E5C-7A2BA628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75399C9-500C-7742-94DE-4FCDADC01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2A4ADD0-101F-C667-ED58-A039772AE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EB559D-1889-A138-EAB4-ACDC5BE00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53EC46-B3AA-FDEB-7B9B-775291C6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5EBF98-1BEC-07B5-D98C-DA3F0666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3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6C9B64-53BE-9905-9D42-9C8285E17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1F2C13-DAE5-83C9-F1CB-8875B44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620EEB-AD2F-424D-B620-194C840B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EA4816-8AE3-FFA2-B477-61B816FC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CED951-596C-E714-10E2-96BF575D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2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70A42D-C1D9-0158-5F6A-2F275913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138323-E440-2208-4943-8434602D8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10575B-FF2C-485E-C74E-9A525066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0DC4C7-51A7-759A-9455-4D9CFCD6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9C96EB-FEAA-AF29-92DB-7D46F8EF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98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1AEF32-DB48-B47F-CD67-97B43954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5A5487-8DA7-94BE-D67B-2AB2A754D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4BA23C2-5170-CC22-978F-56078BA63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6AAD41-8E6C-B76E-3B79-56CC34D9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5B77229-BF50-D842-66D7-BFAA3A02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5E4396-FAFF-409C-0BDF-6FCF289E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8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048C7D-8CD4-09E9-CF9D-C5CA9F2CD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B9962B-BF2C-3525-C12D-784B1E2D3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45D1EF6-6B1E-8C00-2AA9-BCF0FB1F2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A50DD5-C457-7C31-C39E-426515F5A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81C5378-EA97-6B2B-DC15-B5A7544BB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EB73F13-73F7-FCB7-6066-76794E2C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0EBBB69-662D-88E4-7201-08AF63DA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46B7DD2-142D-06A9-8E8E-8889F414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5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5288D1-026C-58BC-2ABC-D5365F5B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0D305AF-E4D8-4213-3D9D-AC9485E3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8A26B96-EE4C-57FF-530E-64A64949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0AFA039-9ACC-3675-32B6-9CCCF19D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6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4557DB8-860C-40F7-F8BC-FD566319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1DAF1F-3251-32E8-AE39-F0B85ED5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9B2DFB4-638C-C2FF-EDE8-3EDBF161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33AB9E-195B-B3BE-823D-7561547CF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EAB276-FE24-F32B-9075-4BB283A2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346DEF1-C7CA-D60D-B5AD-EB4B7A69B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9C89BF-2226-A921-F0B0-37444663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39ADEA-C49A-DF55-CB0D-C70FD8E14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F2EE588-4BB3-D7EE-E504-1603A03D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5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DA3E36-E545-4A02-5DE0-D4AE1FF9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FFDFDA2-AD01-DC38-6A83-F3512D5F5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A5329F-B382-1FC5-779B-4AB9671D0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3FAE13-E6BC-6B17-8161-022EF8C3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7AD696-B6C2-35E3-0BE8-D606E264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7B6C13-B0FC-4993-7768-DCAF1E9A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2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9711680-1549-C0A6-74BA-FF2ED370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A98413-0FE4-3F36-83F2-DDC85CA21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FF4F7C-477F-42CA-03BA-ED37908AA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373E35-B267-4F62-BCB0-7C58D6BA0471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40C289-3256-42D1-9BAC-178BEDCCE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E104FB-C90D-5976-6BD9-24C148656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1C5FBE-5FCB-4FFB-9343-F8CBB80FF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thequirksofenglish.blogspot.com/2018/0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5E4635E-5352-4194-BDB6-1386BECA44A1}"/>
              </a:ext>
            </a:extLst>
          </p:cNvPr>
          <p:cNvSpPr/>
          <p:nvPr/>
        </p:nvSpPr>
        <p:spPr>
          <a:xfrm>
            <a:off x="283669" y="2277545"/>
            <a:ext cx="6761824" cy="38882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EEC1096-28A2-66E8-7637-6143BEA2A32C}"/>
              </a:ext>
            </a:extLst>
          </p:cNvPr>
          <p:cNvSpPr/>
          <p:nvPr/>
        </p:nvSpPr>
        <p:spPr>
          <a:xfrm>
            <a:off x="4417486" y="312274"/>
            <a:ext cx="9450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nb-NO" sz="5400" b="1" cap="none" spc="0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Mai i Bokkaskogen barnehage</a:t>
            </a:r>
          </a:p>
        </p:txBody>
      </p:sp>
      <p:pic>
        <p:nvPicPr>
          <p:cNvPr id="1026" name="Picture 2" descr="25 ideer om 17.mai | 17. mai, aktiviteter, håndverk for barn">
            <a:extLst>
              <a:ext uri="{FF2B5EF4-FFF2-40B4-BE49-F238E27FC236}">
                <a16:creationId xmlns:a16="http://schemas.microsoft.com/office/drawing/2014/main" id="{35AB544B-01D3-F656-312F-06FA14AB2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25" y="171015"/>
            <a:ext cx="3131837" cy="204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9BF95520-AB53-A37A-73C3-9E011191D33F}"/>
              </a:ext>
            </a:extLst>
          </p:cNvPr>
          <p:cNvSpPr/>
          <p:nvPr/>
        </p:nvSpPr>
        <p:spPr>
          <a:xfrm>
            <a:off x="566282" y="2505670"/>
            <a:ext cx="6479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u="sng" cap="none" spc="0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16.Mai i barnehagen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F4CCCC1-9F7A-5029-EBCB-3E87F2590957}"/>
              </a:ext>
            </a:extLst>
          </p:cNvPr>
          <p:cNvSpPr txBox="1"/>
          <p:nvPr/>
        </p:nvSpPr>
        <p:spPr>
          <a:xfrm>
            <a:off x="566282" y="3430558"/>
            <a:ext cx="6153664" cy="2405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09:30: 	Tog </a:t>
            </a:r>
            <a:r>
              <a:rPr lang="en-US" sz="1600" b="1" dirty="0" err="1">
                <a:solidFill>
                  <a:schemeClr val="bg1"/>
                </a:solidFill>
              </a:rPr>
              <a:t>rundt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siden</a:t>
            </a:r>
            <a:r>
              <a:rPr lang="en-US" sz="1600" b="1" dirty="0">
                <a:solidFill>
                  <a:schemeClr val="bg1"/>
                </a:solidFill>
              </a:rPr>
              <a:t> av </a:t>
            </a:r>
            <a:r>
              <a:rPr lang="en-US" sz="1600" b="1" dirty="0" err="1">
                <a:solidFill>
                  <a:schemeClr val="bg1"/>
                </a:solidFill>
              </a:rPr>
              <a:t>barnehagen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10:00: 	</a:t>
            </a:r>
            <a:r>
              <a:rPr lang="en-US" sz="1600" b="1" dirty="0" err="1">
                <a:solidFill>
                  <a:schemeClr val="bg1"/>
                </a:solidFill>
              </a:rPr>
              <a:t>Lekene</a:t>
            </a:r>
            <a:endParaRPr lang="en-US" sz="1600" b="1" dirty="0">
              <a:solidFill>
                <a:schemeClr val="bg1"/>
              </a:solidFill>
            </a:endParaRPr>
          </a:p>
          <a:p>
            <a:pPr marL="120015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Potet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løp</a:t>
            </a:r>
            <a:r>
              <a:rPr lang="en-US" sz="1600" b="1" dirty="0">
                <a:solidFill>
                  <a:schemeClr val="bg1"/>
                </a:solidFill>
              </a:rPr>
              <a:t> (</a:t>
            </a:r>
            <a:r>
              <a:rPr lang="en-US" sz="1600" b="1" dirty="0" err="1">
                <a:solidFill>
                  <a:schemeClr val="bg1"/>
                </a:solidFill>
              </a:rPr>
              <a:t>Rødkløver</a:t>
            </a:r>
            <a:r>
              <a:rPr lang="en-US" sz="1600" b="1" dirty="0">
                <a:solidFill>
                  <a:schemeClr val="bg1"/>
                </a:solidFill>
              </a:rPr>
              <a:t>/</a:t>
            </a:r>
            <a:r>
              <a:rPr lang="en-US" sz="1600" b="1" dirty="0" err="1">
                <a:solidFill>
                  <a:schemeClr val="bg1"/>
                </a:solidFill>
              </a:rPr>
              <a:t>Hvitveis</a:t>
            </a:r>
            <a:r>
              <a:rPr lang="en-US" sz="1600" b="1" dirty="0">
                <a:solidFill>
                  <a:schemeClr val="bg1"/>
                </a:solidFill>
              </a:rPr>
              <a:t>)</a:t>
            </a:r>
          </a:p>
          <a:p>
            <a:pPr marL="120015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Erte</a:t>
            </a:r>
            <a:r>
              <a:rPr lang="en-US" sz="1600" b="1" dirty="0">
                <a:solidFill>
                  <a:schemeClr val="bg1"/>
                </a:solidFill>
              </a:rPr>
              <a:t> pose </a:t>
            </a:r>
            <a:r>
              <a:rPr lang="en-US" sz="1600" b="1" dirty="0" err="1">
                <a:solidFill>
                  <a:schemeClr val="bg1"/>
                </a:solidFill>
              </a:rPr>
              <a:t>på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boks</a:t>
            </a:r>
            <a:r>
              <a:rPr lang="en-US" sz="1600" b="1" dirty="0">
                <a:solidFill>
                  <a:schemeClr val="bg1"/>
                </a:solidFill>
              </a:rPr>
              <a:t> (</a:t>
            </a:r>
            <a:r>
              <a:rPr lang="en-US" sz="1600" b="1" dirty="0" err="1">
                <a:solidFill>
                  <a:schemeClr val="bg1"/>
                </a:solidFill>
              </a:rPr>
              <a:t>Blåklokke</a:t>
            </a:r>
            <a:r>
              <a:rPr lang="en-US" sz="1600" b="1" dirty="0">
                <a:solidFill>
                  <a:schemeClr val="bg1"/>
                </a:solidFill>
              </a:rPr>
              <a:t>)</a:t>
            </a:r>
          </a:p>
          <a:p>
            <a:pPr marL="120015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Kaste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våte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svamper</a:t>
            </a:r>
            <a:r>
              <a:rPr lang="en-US" sz="1600" b="1" dirty="0">
                <a:solidFill>
                  <a:schemeClr val="bg1"/>
                </a:solidFill>
              </a:rPr>
              <a:t> (Løvetann)</a:t>
            </a:r>
          </a:p>
          <a:p>
            <a:pPr marL="120015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</a:rPr>
              <a:t>Sykkelløp</a:t>
            </a:r>
            <a:r>
              <a:rPr lang="en-US" sz="1600" b="1" dirty="0">
                <a:solidFill>
                  <a:schemeClr val="bg1"/>
                </a:solidFill>
              </a:rPr>
              <a:t> (Smørblomst)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11:30: 	</a:t>
            </a:r>
            <a:r>
              <a:rPr lang="en-US" sz="1600" b="1" dirty="0" err="1">
                <a:solidFill>
                  <a:schemeClr val="bg1"/>
                </a:solidFill>
              </a:rPr>
              <a:t>Lunsj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på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avdelingen</a:t>
            </a:r>
            <a:r>
              <a:rPr lang="en-US" sz="1600" b="1" dirty="0">
                <a:solidFill>
                  <a:schemeClr val="bg1"/>
                </a:solidFill>
              </a:rPr>
              <a:t> (</a:t>
            </a:r>
            <a:r>
              <a:rPr lang="en-US" sz="1600" b="1" dirty="0" err="1">
                <a:solidFill>
                  <a:schemeClr val="bg1"/>
                </a:solidFill>
              </a:rPr>
              <a:t>Pølser</a:t>
            </a:r>
            <a:r>
              <a:rPr lang="en-US" sz="1600" b="1" dirty="0">
                <a:solidFill>
                  <a:schemeClr val="bg1"/>
                </a:solidFill>
              </a:rPr>
              <a:t> &amp; Smoothie is)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14:30: 	</a:t>
            </a:r>
            <a:r>
              <a:rPr lang="en-US" sz="1600" b="1" dirty="0" err="1">
                <a:solidFill>
                  <a:schemeClr val="bg1"/>
                </a:solidFill>
              </a:rPr>
              <a:t>Fruktfat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til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fruktmåltid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FE9EBBB-0338-EA6A-A6D8-D241A8D6B2BC}"/>
              </a:ext>
            </a:extLst>
          </p:cNvPr>
          <p:cNvSpPr/>
          <p:nvPr/>
        </p:nvSpPr>
        <p:spPr>
          <a:xfrm>
            <a:off x="7175157" y="2277545"/>
            <a:ext cx="4359945" cy="20017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u="sng" dirty="0"/>
              <a:t>Fri dager i mai – barnehagen er stengt</a:t>
            </a:r>
          </a:p>
          <a:p>
            <a:pPr algn="ctr"/>
            <a:r>
              <a:rPr lang="nb-NO" dirty="0"/>
              <a:t>01. mai</a:t>
            </a:r>
          </a:p>
          <a:p>
            <a:pPr algn="ctr"/>
            <a:r>
              <a:rPr lang="nb-NO" dirty="0"/>
              <a:t>09.Mai</a:t>
            </a:r>
          </a:p>
          <a:p>
            <a:pPr algn="ctr"/>
            <a:r>
              <a:rPr lang="nb-NO" dirty="0"/>
              <a:t>17. Mai</a:t>
            </a:r>
          </a:p>
          <a:p>
            <a:pPr algn="ctr"/>
            <a:r>
              <a:rPr lang="nb-NO" dirty="0"/>
              <a:t>20. mai</a:t>
            </a:r>
            <a:endParaRPr lang="en-GB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360D09A-EC57-8C48-381C-D3E4D26B63EA}"/>
              </a:ext>
            </a:extLst>
          </p:cNvPr>
          <p:cNvSpPr/>
          <p:nvPr/>
        </p:nvSpPr>
        <p:spPr>
          <a:xfrm>
            <a:off x="7175157" y="4408940"/>
            <a:ext cx="4464908" cy="17134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0070C0"/>
                </a:solidFill>
              </a:rPr>
              <a:t>Andre dager:</a:t>
            </a:r>
          </a:p>
          <a:p>
            <a:pPr algn="ctr"/>
            <a:r>
              <a:rPr lang="nb-NO" dirty="0">
                <a:solidFill>
                  <a:srgbClr val="0070C0"/>
                </a:solidFill>
              </a:rPr>
              <a:t>Uke 19: </a:t>
            </a:r>
            <a:r>
              <a:rPr lang="nb-NO" b="1" u="sng" dirty="0">
                <a:solidFill>
                  <a:srgbClr val="00B050"/>
                </a:solidFill>
              </a:rPr>
              <a:t>Miljøuke i barnehagen</a:t>
            </a:r>
          </a:p>
          <a:p>
            <a:pPr algn="ctr"/>
            <a:r>
              <a:rPr lang="nb-NO" sz="1600" i="1" dirty="0">
                <a:solidFill>
                  <a:srgbClr val="0070C0"/>
                </a:solidFill>
              </a:rPr>
              <a:t>07. Mai Dugnad i regi av FAU</a:t>
            </a:r>
          </a:p>
          <a:p>
            <a:pPr algn="ctr"/>
            <a:r>
              <a:rPr lang="nb-NO" sz="1600" i="1" dirty="0">
                <a:solidFill>
                  <a:srgbClr val="0070C0"/>
                </a:solidFill>
              </a:rPr>
              <a:t>08. Mai personalet har ryddekveld.</a:t>
            </a:r>
          </a:p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0D78BF-E845-0EEB-E5A3-5ED5CF8BBDC5}"/>
              </a:ext>
            </a:extLst>
          </p:cNvPr>
          <p:cNvSpPr/>
          <p:nvPr/>
        </p:nvSpPr>
        <p:spPr>
          <a:xfrm>
            <a:off x="2255402" y="6415071"/>
            <a:ext cx="62712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20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Mandag </a:t>
            </a:r>
            <a:r>
              <a:rPr lang="nb-NO" sz="2000" b="1" u="sng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03.06</a:t>
            </a:r>
            <a:r>
              <a:rPr lang="nb-NO" sz="20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 kommer fotografen til Bokkaskogen</a:t>
            </a:r>
            <a:r>
              <a:rPr lang="nb-NO" sz="1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!</a:t>
            </a:r>
            <a:endParaRPr lang="nb-NO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Dreaming Outloud Script Pro" panose="03050502040304050704" pitchFamily="66" charset="0"/>
              <a:cs typeface="Dreaming Outloud Script Pro" panose="03050502040304050704" pitchFamily="66" charset="0"/>
            </a:endParaRPr>
          </a:p>
        </p:txBody>
      </p:sp>
      <p:pic>
        <p:nvPicPr>
          <p:cNvPr id="13" name="Bilde 12" descr="Et bilde som inneholder tegnefilm, tegning, Menneskeansikt, clip art&#10;&#10;Automatisk generert beskrivelse">
            <a:extLst>
              <a:ext uri="{FF2B5EF4-FFF2-40B4-BE49-F238E27FC236}">
                <a16:creationId xmlns:a16="http://schemas.microsoft.com/office/drawing/2014/main" id="{6852D0EE-4C94-6163-2F11-58D91B9CA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1509176" y="6177108"/>
            <a:ext cx="509093" cy="655485"/>
          </a:xfrm>
          <a:prstGeom prst="rect">
            <a:avLst/>
          </a:prstGeom>
        </p:spPr>
      </p:pic>
      <p:pic>
        <p:nvPicPr>
          <p:cNvPr id="1028" name="Picture 4" descr="Fotograf Vektorgrafiken und Vektor-Icons zum kostenlosen Download">
            <a:extLst>
              <a:ext uri="{FF2B5EF4-FFF2-40B4-BE49-F238E27FC236}">
                <a16:creationId xmlns:a16="http://schemas.microsoft.com/office/drawing/2014/main" id="{F9B34DA2-6790-5D5E-19E9-98D93C51E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700" y="6145479"/>
            <a:ext cx="661966" cy="66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il: høyre 14">
            <a:extLst>
              <a:ext uri="{FF2B5EF4-FFF2-40B4-BE49-F238E27FC236}">
                <a16:creationId xmlns:a16="http://schemas.microsoft.com/office/drawing/2014/main" id="{46D800BF-158E-84B0-6FB6-83DB1B60030A}"/>
              </a:ext>
            </a:extLst>
          </p:cNvPr>
          <p:cNvSpPr/>
          <p:nvPr/>
        </p:nvSpPr>
        <p:spPr>
          <a:xfrm>
            <a:off x="354227" y="6415071"/>
            <a:ext cx="917816" cy="2719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l: venstre 15">
            <a:extLst>
              <a:ext uri="{FF2B5EF4-FFF2-40B4-BE49-F238E27FC236}">
                <a16:creationId xmlns:a16="http://schemas.microsoft.com/office/drawing/2014/main" id="{FA285096-292D-5703-B44C-51AE12F9DB9B}"/>
              </a:ext>
            </a:extLst>
          </p:cNvPr>
          <p:cNvSpPr/>
          <p:nvPr/>
        </p:nvSpPr>
        <p:spPr>
          <a:xfrm>
            <a:off x="9423635" y="6368893"/>
            <a:ext cx="1038420" cy="27191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5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Dreaming Outloud Script Pro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Louise Jane Cullen</dc:creator>
  <cp:lastModifiedBy>Louise Jane Cullen</cp:lastModifiedBy>
  <cp:revision>1</cp:revision>
  <dcterms:created xsi:type="dcterms:W3CDTF">2024-04-24T08:57:51Z</dcterms:created>
  <dcterms:modified xsi:type="dcterms:W3CDTF">2024-04-24T09:18:21Z</dcterms:modified>
</cp:coreProperties>
</file>